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/>
    <p:restoredTop sz="96327"/>
  </p:normalViewPr>
  <p:slideViewPr>
    <p:cSldViewPr snapToGrid="0">
      <p:cViewPr varScale="1">
        <p:scale>
          <a:sx n="69" d="100"/>
          <a:sy n="69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FB84C-F124-B067-CC02-02EFD86CD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C2CE21-B44F-99EC-3A84-DEB42BC5F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3718B-24BB-3CE9-EA7E-96928CD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50FB9-F2ED-4D22-01F0-3905BEFE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67F4F-E2C0-C82D-2185-A2CDE5BB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30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C01CA-E316-4DD1-5A0E-38BC9D66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1AB25F-AF11-FEE2-54B8-BB820F9E4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DA78E-0036-EF64-6561-40849C2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FDEFB-432E-7769-95C6-E883C07E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A4402-3016-BB2F-D7FF-635F0268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13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7C609-EF1C-B251-C959-8A4D0A764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83CD8D-C8F0-B03F-6181-03CE1B80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8B562-E843-643C-1C19-7502D837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B05F38-78D0-F442-D4DA-D734C732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95E85-C381-8CD4-C94D-7C80C890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55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5E370-342B-D425-9718-7D029C37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3EAA4-DFFA-B9B3-6C3A-24792C19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B4925-4037-296B-3AF0-B2FB6886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080CF-9A9C-6299-6223-90051C1A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7EFA0-3E58-DD13-4E04-0790A0CE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4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4BE2F-7A59-B82F-EA4A-B3630C57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87524A-78EB-707E-B49E-F3D16086F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9BA44-2ED2-8FAB-197E-CC2D70FF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9ED5D-7FF5-EA1C-5A54-584159F4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7471C-16C8-F8AB-7F09-EB3856C0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1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1D8B4-B799-FA45-8079-EE8E724D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7FFE1-B336-B464-8273-71CA76F44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43BF28-AEB8-773B-D1AD-BB24B43E8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44A84A-27B8-4AA2-E047-972841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BAEBA-4471-37F2-B23D-5D4D0E96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A2232C-3B8C-EEA2-0944-D64927E9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71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61121-753F-1E05-5469-D9DC8243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C158E0-0FF9-AF9A-9D96-E72328BF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521AB8-34DA-C65D-5763-2019969F1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4788A5-C267-B255-2C00-72716E5B1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F8224F-0A93-9096-C6F3-3241F9B2C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326969-A514-7C12-93A6-BEE7C67A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4F0BB1-5A7C-C9D8-05DC-CE6D643C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D55EFA-88BE-5D96-7ABC-C20EE61D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7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2060A-A4C3-3792-2A24-B6CC534A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6A3AAE-EE2E-7409-5B98-0A4DE562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62DCAA-4826-6F47-7235-75F8DC88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9CA385-E77B-FBBB-3112-021DFCD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9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8ADB9F-391F-C414-DFDD-5ACFE71E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E45D6C-8017-4B03-F284-5356AAFA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CD7E9C-7E7C-A295-4F7B-4633004D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808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D7835-0DDB-ABAB-97DC-2A27B951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907EA-EC0B-B679-406A-7DFE029A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0BDF6E-AC88-F6BA-E303-00414C7B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5FC5FC-1582-7519-E925-3D3B874F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675DBC-65D8-B7B8-6AD5-844C55EB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44DD2C-457F-771E-2E34-5764681D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63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554E1-B0B2-E83A-C8AE-3C402F93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3D8327-C23B-FBB9-74CF-D55D33C99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5A0F5-632E-413E-BCE8-BC90FF38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1B6013-1999-CEE9-7077-39A3FE09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B39E48-2E95-4921-7F82-AA60A0C9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E000C6-56E5-04E3-8075-28CF2AE5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23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073353-CBAF-BB37-4E4E-A37A31AB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BD6F64-C9D9-2FC0-DD1F-C08FE7037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84228A-7FCA-5544-99D1-A02F4F0DA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699F-06B2-6046-AE77-4163F561B680}" type="datetimeFigureOut">
              <a:rPr lang="es-CO" smtClean="0"/>
              <a:t>18/08/2023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1EFC6-029A-5272-B332-0CD5E8613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2BB21E-D42C-EE45-8B13-60297C8EF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B1DE-5DA8-E14A-870A-1F70A3200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5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>
            <a:extLst>
              <a:ext uri="{FF2B5EF4-FFF2-40B4-BE49-F238E27FC236}">
                <a16:creationId xmlns:a16="http://schemas.microsoft.com/office/drawing/2014/main" id="{B432D105-0FD5-B53B-5980-1DA8A5D3FA4B}"/>
              </a:ext>
            </a:extLst>
          </p:cNvPr>
          <p:cNvSpPr txBox="1"/>
          <p:nvPr/>
        </p:nvSpPr>
        <p:spPr>
          <a:xfrm>
            <a:off x="2568097" y="2971603"/>
            <a:ext cx="110964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800" b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Nombre del Trabajo de Grado </a:t>
            </a:r>
            <a:endParaRPr lang="es-ES_tradnl" sz="3800" b="1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F62D2915-0DD3-9790-A94C-B23CEDB5D63C}"/>
              </a:ext>
            </a:extLst>
          </p:cNvPr>
          <p:cNvSpPr txBox="1"/>
          <p:nvPr/>
        </p:nvSpPr>
        <p:spPr>
          <a:xfrm>
            <a:off x="4836285" y="3648711"/>
            <a:ext cx="595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Modalidad del Trabajo de Grado 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37570326-9D2A-2822-B321-5AF1DE3F3267}"/>
              </a:ext>
            </a:extLst>
          </p:cNvPr>
          <p:cNvSpPr txBox="1"/>
          <p:nvPr/>
        </p:nvSpPr>
        <p:spPr>
          <a:xfrm>
            <a:off x="4836285" y="4086634"/>
            <a:ext cx="595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Integrantes del trabajo de Grado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59CC7C-17A4-B0A9-E074-D347AC827719}"/>
              </a:ext>
            </a:extLst>
          </p:cNvPr>
          <p:cNvSpPr txBox="1"/>
          <p:nvPr/>
        </p:nvSpPr>
        <p:spPr>
          <a:xfrm>
            <a:off x="4806131" y="4486744"/>
            <a:ext cx="595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Director del Trabajo de Grado </a:t>
            </a:r>
          </a:p>
        </p:txBody>
      </p:sp>
    </p:spTree>
    <p:extLst>
      <p:ext uri="{BB962C8B-B14F-4D97-AF65-F5344CB8AC3E}">
        <p14:creationId xmlns:p14="http://schemas.microsoft.com/office/powerpoint/2010/main" val="182268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95ECFB-D856-6B54-A755-86572BCB02C4}"/>
              </a:ext>
            </a:extLst>
          </p:cNvPr>
          <p:cNvSpPr txBox="1"/>
          <p:nvPr/>
        </p:nvSpPr>
        <p:spPr>
          <a:xfrm>
            <a:off x="4360596" y="2522205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412621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7A0FCE-8645-A843-A34A-A0434E4F671C}"/>
              </a:ext>
            </a:extLst>
          </p:cNvPr>
          <p:cNvSpPr txBox="1"/>
          <p:nvPr/>
        </p:nvSpPr>
        <p:spPr>
          <a:xfrm>
            <a:off x="5903843" y="248478"/>
            <a:ext cx="541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Med Cn" panose="020B0506030502030204" pitchFamily="34" charset="77"/>
              </a:rPr>
              <a:t>C</a:t>
            </a:r>
            <a:r>
              <a:rPr lang="es-CO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Med Cn" panose="020B0506030502030204" pitchFamily="34" charset="77"/>
              </a:rPr>
              <a:t>contenido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D59949-B44B-13DD-15A3-7C40E47C9B01}"/>
              </a:ext>
            </a:extLst>
          </p:cNvPr>
          <p:cNvSpPr txBox="1"/>
          <p:nvPr/>
        </p:nvSpPr>
        <p:spPr>
          <a:xfrm>
            <a:off x="3048000" y="1736229"/>
            <a:ext cx="6096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CO" sz="1800" dirty="0">
                <a:latin typeface="Helvetica"/>
                <a:cs typeface="Helvetica"/>
              </a:rPr>
              <a:t>Contextualización del proyecto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CO" sz="1800" dirty="0">
                <a:latin typeface="Helvetica"/>
                <a:cs typeface="Helvetica"/>
              </a:rPr>
              <a:t>Objetivo general y objetivos específicos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CO" sz="1800" dirty="0">
                <a:latin typeface="Helvetica"/>
                <a:cs typeface="Helvetica"/>
              </a:rPr>
              <a:t>Desarrollo de proyecto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CO" sz="1800" dirty="0">
                <a:latin typeface="Helvetica"/>
                <a:cs typeface="Helvetica"/>
              </a:rPr>
              <a:t>Resultados del proyecto  </a:t>
            </a:r>
            <a:endParaRPr lang="es-ES" sz="1800" dirty="0">
              <a:latin typeface="Helvetica"/>
              <a:cs typeface="Helvetica"/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ES" sz="1800" dirty="0">
                <a:latin typeface="Helvetica"/>
                <a:cs typeface="Helvetica"/>
              </a:rPr>
              <a:t>Trabajos futuros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ES" sz="1800" dirty="0">
                <a:latin typeface="Helvetica"/>
                <a:cs typeface="Helvetica"/>
              </a:rPr>
              <a:t>Conclusiones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ES" sz="1800" dirty="0">
                <a:latin typeface="Helvetica"/>
                <a:cs typeface="Helvetica"/>
              </a:rPr>
              <a:t>Bibliografía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s-ES" sz="1800" dirty="0">
                <a:latin typeface="Helvetica"/>
                <a:cs typeface="Helvetica"/>
              </a:rPr>
              <a:t>Preguntas </a:t>
            </a:r>
            <a:endParaRPr lang="es-CO" sz="1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0103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1FC749-ED7A-5C33-4CC2-18E6A4958CBC}"/>
              </a:ext>
            </a:extLst>
          </p:cNvPr>
          <p:cNvSpPr txBox="1"/>
          <p:nvPr/>
        </p:nvSpPr>
        <p:spPr>
          <a:xfrm>
            <a:off x="3349215" y="2258967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Contextualización del proyecto</a:t>
            </a:r>
            <a:endParaRPr lang="es-ES" sz="30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3621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02F0-3DC9-E11D-F090-EB21A933B6BD}"/>
              </a:ext>
            </a:extLst>
          </p:cNvPr>
          <p:cNvSpPr txBox="1"/>
          <p:nvPr/>
        </p:nvSpPr>
        <p:spPr>
          <a:xfrm>
            <a:off x="2559506" y="2716168"/>
            <a:ext cx="798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Objetivo general y 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3369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A84B36-B69D-7C73-4239-B863393B4CED}"/>
              </a:ext>
            </a:extLst>
          </p:cNvPr>
          <p:cNvSpPr txBox="1"/>
          <p:nvPr/>
        </p:nvSpPr>
        <p:spPr>
          <a:xfrm>
            <a:off x="3944960" y="2175842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Desarrollo de proyecto</a:t>
            </a:r>
          </a:p>
        </p:txBody>
      </p:sp>
    </p:spTree>
    <p:extLst>
      <p:ext uri="{BB962C8B-B14F-4D97-AF65-F5344CB8AC3E}">
        <p14:creationId xmlns:p14="http://schemas.microsoft.com/office/powerpoint/2010/main" val="261454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10C823-F30C-B36B-550F-B068A62AB517}"/>
              </a:ext>
            </a:extLst>
          </p:cNvPr>
          <p:cNvSpPr txBox="1"/>
          <p:nvPr/>
        </p:nvSpPr>
        <p:spPr>
          <a:xfrm>
            <a:off x="3625612" y="2660751"/>
            <a:ext cx="494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Resultados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8060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4DB1BD-9957-CB58-2936-884C03B9338C}"/>
              </a:ext>
            </a:extLst>
          </p:cNvPr>
          <p:cNvSpPr txBox="1"/>
          <p:nvPr/>
        </p:nvSpPr>
        <p:spPr>
          <a:xfrm>
            <a:off x="4399157" y="2844225"/>
            <a:ext cx="339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Trabajos futuros</a:t>
            </a:r>
          </a:p>
        </p:txBody>
      </p:sp>
    </p:spTree>
    <p:extLst>
      <p:ext uri="{BB962C8B-B14F-4D97-AF65-F5344CB8AC3E}">
        <p14:creationId xmlns:p14="http://schemas.microsoft.com/office/powerpoint/2010/main" val="177360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95ECFB-D856-6B54-A755-86572BCB02C4}"/>
              </a:ext>
            </a:extLst>
          </p:cNvPr>
          <p:cNvSpPr txBox="1"/>
          <p:nvPr/>
        </p:nvSpPr>
        <p:spPr>
          <a:xfrm>
            <a:off x="4360596" y="2522205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54470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95ECFB-D856-6B54-A755-86572BCB02C4}"/>
              </a:ext>
            </a:extLst>
          </p:cNvPr>
          <p:cNvSpPr txBox="1"/>
          <p:nvPr/>
        </p:nvSpPr>
        <p:spPr>
          <a:xfrm>
            <a:off x="4360596" y="2522205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2378534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60</Words>
  <Application>Microsoft Office PowerPoint</Application>
  <PresentationFormat>Panorámica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HelveticaNeueLT Std Med Cn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</cp:lastModifiedBy>
  <cp:revision>14</cp:revision>
  <dcterms:created xsi:type="dcterms:W3CDTF">2023-05-09T21:26:04Z</dcterms:created>
  <dcterms:modified xsi:type="dcterms:W3CDTF">2023-08-18T23:19:52Z</dcterms:modified>
</cp:coreProperties>
</file>